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5" r:id="rId3"/>
    <p:sldId id="257" r:id="rId4"/>
    <p:sldId id="272" r:id="rId5"/>
    <p:sldId id="276" r:id="rId6"/>
    <p:sldId id="273" r:id="rId7"/>
    <p:sldId id="277" r:id="rId8"/>
    <p:sldId id="258" r:id="rId9"/>
    <p:sldId id="278" r:id="rId10"/>
    <p:sldId id="259" r:id="rId11"/>
    <p:sldId id="263" r:id="rId12"/>
    <p:sldId id="264" r:id="rId13"/>
    <p:sldId id="265" r:id="rId14"/>
    <p:sldId id="266" r:id="rId15"/>
    <p:sldId id="274" r:id="rId16"/>
    <p:sldId id="267" r:id="rId17"/>
    <p:sldId id="268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34615" autoAdjust="0"/>
    <p:restoredTop sz="86444" autoAdjust="0"/>
  </p:normalViewPr>
  <p:slideViewPr>
    <p:cSldViewPr>
      <p:cViewPr varScale="1">
        <p:scale>
          <a:sx n="73" d="100"/>
          <a:sy n="73" d="100"/>
        </p:scale>
        <p:origin x="-17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4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C2108F-8E3E-465B-9E12-1C9CA4C5F86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6368F5-1425-4A02-A0F9-5C1D38165511}">
      <dgm:prSet phldrT="[Текст]" custT="1"/>
      <dgm:spPr/>
      <dgm:t>
        <a:bodyPr/>
        <a:lstStyle/>
        <a:p>
          <a:r>
            <a:rPr lang="ru-RU" sz="1800" b="1" dirty="0" smtClean="0"/>
            <a:t>Гражданско-патриотическое</a:t>
          </a:r>
          <a:endParaRPr lang="ru-RU" sz="1800" b="1" dirty="0"/>
        </a:p>
      </dgm:t>
    </dgm:pt>
    <dgm:pt modelId="{5F30BC0E-1AD4-4B4F-B4E4-1A1E072905D1}" type="parTrans" cxnId="{62CEA7BE-A96D-4D8C-8D0C-F7424FF268FA}">
      <dgm:prSet/>
      <dgm:spPr/>
      <dgm:t>
        <a:bodyPr/>
        <a:lstStyle/>
        <a:p>
          <a:endParaRPr lang="ru-RU"/>
        </a:p>
      </dgm:t>
    </dgm:pt>
    <dgm:pt modelId="{00589858-0E16-4A58-8D15-74A6A5ED0B81}" type="sibTrans" cxnId="{62CEA7BE-A96D-4D8C-8D0C-F7424FF268FA}">
      <dgm:prSet/>
      <dgm:spPr/>
      <dgm:t>
        <a:bodyPr/>
        <a:lstStyle/>
        <a:p>
          <a:endParaRPr lang="ru-RU"/>
        </a:p>
      </dgm:t>
    </dgm:pt>
    <dgm:pt modelId="{27B41F24-87E5-45C0-B840-DDB1BFB9C90B}">
      <dgm:prSet phldrT="[Текст]" custT="1"/>
      <dgm:spPr/>
      <dgm:t>
        <a:bodyPr/>
        <a:lstStyle/>
        <a:p>
          <a:r>
            <a:rPr lang="ru-RU" sz="1800" b="1" dirty="0" smtClean="0"/>
            <a:t>Спортивно-оздоровительное</a:t>
          </a:r>
          <a:endParaRPr lang="ru-RU" sz="1800" b="1" dirty="0"/>
        </a:p>
      </dgm:t>
    </dgm:pt>
    <dgm:pt modelId="{0C8342B0-04A1-444E-A351-FCF6D5DA921A}" type="parTrans" cxnId="{C36D0D6F-0678-446D-9AA9-818364450BD8}">
      <dgm:prSet/>
      <dgm:spPr/>
      <dgm:t>
        <a:bodyPr/>
        <a:lstStyle/>
        <a:p>
          <a:endParaRPr lang="ru-RU"/>
        </a:p>
      </dgm:t>
    </dgm:pt>
    <dgm:pt modelId="{597FF444-CC95-4C58-B189-7AA8F0F467DE}" type="sibTrans" cxnId="{C36D0D6F-0678-446D-9AA9-818364450BD8}">
      <dgm:prSet/>
      <dgm:spPr/>
      <dgm:t>
        <a:bodyPr/>
        <a:lstStyle/>
        <a:p>
          <a:endParaRPr lang="ru-RU"/>
        </a:p>
      </dgm:t>
    </dgm:pt>
    <dgm:pt modelId="{109F5BAD-0B4E-4DE5-B15C-5CC01D226E4B}">
      <dgm:prSet phldrT="[Текст]" custT="1"/>
      <dgm:spPr/>
      <dgm:t>
        <a:bodyPr/>
        <a:lstStyle/>
        <a:p>
          <a:r>
            <a:rPr lang="ru-RU" sz="1800" b="1" dirty="0" smtClean="0"/>
            <a:t>Экологическое</a:t>
          </a:r>
          <a:endParaRPr lang="ru-RU" sz="1800" b="1" dirty="0"/>
        </a:p>
      </dgm:t>
    </dgm:pt>
    <dgm:pt modelId="{23EE37B6-ACEC-4C38-8B5E-5597B81BB1EE}" type="parTrans" cxnId="{EE9CF132-FD07-4538-8F4E-6D9834868DF2}">
      <dgm:prSet/>
      <dgm:spPr/>
      <dgm:t>
        <a:bodyPr/>
        <a:lstStyle/>
        <a:p>
          <a:endParaRPr lang="ru-RU"/>
        </a:p>
      </dgm:t>
    </dgm:pt>
    <dgm:pt modelId="{0F6CDDF2-3F52-454D-BCB9-884E2E801996}" type="sibTrans" cxnId="{EE9CF132-FD07-4538-8F4E-6D9834868DF2}">
      <dgm:prSet/>
      <dgm:spPr/>
      <dgm:t>
        <a:bodyPr/>
        <a:lstStyle/>
        <a:p>
          <a:endParaRPr lang="ru-RU"/>
        </a:p>
      </dgm:t>
    </dgm:pt>
    <dgm:pt modelId="{770CD4A8-36C7-4CCD-8270-BAA3DF4656BB}">
      <dgm:prSet phldrT="[Текст]" custT="1"/>
      <dgm:spPr/>
      <dgm:t>
        <a:bodyPr/>
        <a:lstStyle/>
        <a:p>
          <a:r>
            <a:rPr lang="ru-RU" sz="1800" b="1" dirty="0" smtClean="0"/>
            <a:t>Духовно-нравственное</a:t>
          </a:r>
          <a:endParaRPr lang="ru-RU" sz="1800" b="1" dirty="0"/>
        </a:p>
      </dgm:t>
    </dgm:pt>
    <dgm:pt modelId="{F98BB34F-FE1C-443B-960E-5893BCEBD70B}" type="parTrans" cxnId="{11DB137A-87FB-480A-82AD-AE0BAC104EA6}">
      <dgm:prSet/>
      <dgm:spPr/>
      <dgm:t>
        <a:bodyPr/>
        <a:lstStyle/>
        <a:p>
          <a:endParaRPr lang="ru-RU"/>
        </a:p>
      </dgm:t>
    </dgm:pt>
    <dgm:pt modelId="{9ECCF1B4-55DF-4386-B80D-9773DA0415CE}" type="sibTrans" cxnId="{11DB137A-87FB-480A-82AD-AE0BAC104EA6}">
      <dgm:prSet/>
      <dgm:spPr/>
      <dgm:t>
        <a:bodyPr/>
        <a:lstStyle/>
        <a:p>
          <a:endParaRPr lang="ru-RU"/>
        </a:p>
      </dgm:t>
    </dgm:pt>
    <dgm:pt modelId="{81DEBF43-8BA6-4846-8010-7E8875276990}">
      <dgm:prSet phldrT="[Текст]" custT="1"/>
      <dgm:spPr/>
      <dgm:t>
        <a:bodyPr/>
        <a:lstStyle/>
        <a:p>
          <a:r>
            <a:rPr lang="ru-RU" sz="1800" b="1" dirty="0" smtClean="0"/>
            <a:t>Литературно-краеведческое</a:t>
          </a:r>
          <a:endParaRPr lang="ru-RU" sz="1800" b="1" dirty="0"/>
        </a:p>
      </dgm:t>
    </dgm:pt>
    <dgm:pt modelId="{7CA7EF06-7876-4D06-A2DD-FB8257CA9BBD}" type="parTrans" cxnId="{8E914526-7E94-4FF7-A122-4098EA296AEE}">
      <dgm:prSet/>
      <dgm:spPr/>
      <dgm:t>
        <a:bodyPr/>
        <a:lstStyle/>
        <a:p>
          <a:endParaRPr lang="ru-RU"/>
        </a:p>
      </dgm:t>
    </dgm:pt>
    <dgm:pt modelId="{F16FA195-9A7B-491F-A203-8157B0E30D0F}" type="sibTrans" cxnId="{8E914526-7E94-4FF7-A122-4098EA296AEE}">
      <dgm:prSet/>
      <dgm:spPr/>
      <dgm:t>
        <a:bodyPr/>
        <a:lstStyle/>
        <a:p>
          <a:endParaRPr lang="ru-RU"/>
        </a:p>
      </dgm:t>
    </dgm:pt>
    <dgm:pt modelId="{EDB46D95-0978-4023-935F-9C5BBF25A3A6}" type="pres">
      <dgm:prSet presAssocID="{21C2108F-8E3E-465B-9E12-1C9CA4C5F8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C173F9-4CFB-4D5A-BB73-4680797F3C00}" type="pres">
      <dgm:prSet presAssocID="{106368F5-1425-4A02-A0F9-5C1D38165511}" presName="node" presStyleLbl="node1" presStyleIdx="0" presStyleCnt="5" custScaleX="177935" custRadScaleRad="96528" custRadScaleInc="-5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3A96C-87B9-4E42-AB98-3B2AAEB07D06}" type="pres">
      <dgm:prSet presAssocID="{00589858-0E16-4A58-8D15-74A6A5ED0B81}" presName="sibTrans" presStyleLbl="sibTrans2D1" presStyleIdx="0" presStyleCnt="5"/>
      <dgm:spPr/>
      <dgm:t>
        <a:bodyPr/>
        <a:lstStyle/>
        <a:p>
          <a:endParaRPr lang="ru-RU"/>
        </a:p>
      </dgm:t>
    </dgm:pt>
    <dgm:pt modelId="{EA407C81-14E5-432D-9EF4-4D37AA1AE0F2}" type="pres">
      <dgm:prSet presAssocID="{00589858-0E16-4A58-8D15-74A6A5ED0B81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6A138FC8-FC4C-4036-A950-22669DFCF0C2}" type="pres">
      <dgm:prSet presAssocID="{27B41F24-87E5-45C0-B840-DDB1BFB9C90B}" presName="node" presStyleLbl="node1" presStyleIdx="1" presStyleCnt="5" custScaleX="188629" custRadScaleRad="118603" custRadScaleInc="12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BB45A-3EE7-4A45-9382-6010B2622F9F}" type="pres">
      <dgm:prSet presAssocID="{597FF444-CC95-4C58-B189-7AA8F0F467D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C03FB1B3-CAB9-4E34-AC2F-22621E9D577E}" type="pres">
      <dgm:prSet presAssocID="{597FF444-CC95-4C58-B189-7AA8F0F467D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6C70DBBA-86B0-446A-9F1A-4527ABEE3D6E}" type="pres">
      <dgm:prSet presAssocID="{109F5BAD-0B4E-4DE5-B15C-5CC01D226E4B}" presName="node" presStyleLbl="node1" presStyleIdx="2" presStyleCnt="5" custScaleX="185200" custRadScaleRad="125465" custRadScaleInc="-45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62E13-2104-4218-8FD4-72FAE5671893}" type="pres">
      <dgm:prSet presAssocID="{0F6CDDF2-3F52-454D-BCB9-884E2E801996}" presName="sibTrans" presStyleLbl="sibTrans2D1" presStyleIdx="2" presStyleCnt="5"/>
      <dgm:spPr/>
      <dgm:t>
        <a:bodyPr/>
        <a:lstStyle/>
        <a:p>
          <a:endParaRPr lang="ru-RU"/>
        </a:p>
      </dgm:t>
    </dgm:pt>
    <dgm:pt modelId="{FCE0C6DA-D992-4028-AEC3-853F98345DA2}" type="pres">
      <dgm:prSet presAssocID="{0F6CDDF2-3F52-454D-BCB9-884E2E801996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65C2114-0608-4E88-B1BB-56E1D88F5FB5}" type="pres">
      <dgm:prSet presAssocID="{770CD4A8-36C7-4CCD-8270-BAA3DF4656BB}" presName="node" presStyleLbl="node1" presStyleIdx="3" presStyleCnt="5" custScaleX="191063" custRadScaleRad="112061" custRadScaleInc="30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D6A1D-9769-4253-96A5-6D2E7BB309A3}" type="pres">
      <dgm:prSet presAssocID="{9ECCF1B4-55DF-4386-B80D-9773DA0415CE}" presName="sibTrans" presStyleLbl="sibTrans2D1" presStyleIdx="3" presStyleCnt="5"/>
      <dgm:spPr/>
      <dgm:t>
        <a:bodyPr/>
        <a:lstStyle/>
        <a:p>
          <a:endParaRPr lang="ru-RU"/>
        </a:p>
      </dgm:t>
    </dgm:pt>
    <dgm:pt modelId="{60AF3B53-C985-4BCD-B0C1-5DB4C9FD867B}" type="pres">
      <dgm:prSet presAssocID="{9ECCF1B4-55DF-4386-B80D-9773DA0415CE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E90A2FEA-39AD-40D5-859B-5654715B182F}" type="pres">
      <dgm:prSet presAssocID="{81DEBF43-8BA6-4846-8010-7E8875276990}" presName="node" presStyleLbl="node1" presStyleIdx="4" presStyleCnt="5" custScaleX="170479" custScaleY="111598" custRadScaleRad="121975" custRadScaleInc="-8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ED246-298D-447C-BC07-4FDDBF7E85A5}" type="pres">
      <dgm:prSet presAssocID="{F16FA195-9A7B-491F-A203-8157B0E30D0F}" presName="sibTrans" presStyleLbl="sibTrans2D1" presStyleIdx="4" presStyleCnt="5"/>
      <dgm:spPr/>
      <dgm:t>
        <a:bodyPr/>
        <a:lstStyle/>
        <a:p>
          <a:endParaRPr lang="ru-RU"/>
        </a:p>
      </dgm:t>
    </dgm:pt>
    <dgm:pt modelId="{3E600AE9-8EB2-4BA3-A1C8-2D9705ED7F69}" type="pres">
      <dgm:prSet presAssocID="{F16FA195-9A7B-491F-A203-8157B0E30D0F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6E1CE61C-31F9-4934-B9F3-378479CEBAEB}" type="presOf" srcId="{597FF444-CC95-4C58-B189-7AA8F0F467DE}" destId="{C03FB1B3-CAB9-4E34-AC2F-22621E9D577E}" srcOrd="1" destOrd="0" presId="urn:microsoft.com/office/officeart/2005/8/layout/cycle2"/>
    <dgm:cxn modelId="{B72AB5A5-9217-429D-9515-2CD63DF71A04}" type="presOf" srcId="{109F5BAD-0B4E-4DE5-B15C-5CC01D226E4B}" destId="{6C70DBBA-86B0-446A-9F1A-4527ABEE3D6E}" srcOrd="0" destOrd="0" presId="urn:microsoft.com/office/officeart/2005/8/layout/cycle2"/>
    <dgm:cxn modelId="{62CEA7BE-A96D-4D8C-8D0C-F7424FF268FA}" srcId="{21C2108F-8E3E-465B-9E12-1C9CA4C5F86C}" destId="{106368F5-1425-4A02-A0F9-5C1D38165511}" srcOrd="0" destOrd="0" parTransId="{5F30BC0E-1AD4-4B4F-B4E4-1A1E072905D1}" sibTransId="{00589858-0E16-4A58-8D15-74A6A5ED0B81}"/>
    <dgm:cxn modelId="{56AAD26D-8BEC-4F6E-AAC7-CC425C014F37}" type="presOf" srcId="{21C2108F-8E3E-465B-9E12-1C9CA4C5F86C}" destId="{EDB46D95-0978-4023-935F-9C5BBF25A3A6}" srcOrd="0" destOrd="0" presId="urn:microsoft.com/office/officeart/2005/8/layout/cycle2"/>
    <dgm:cxn modelId="{58BAA47E-B7F7-4844-9B72-CD1CFF043AA1}" type="presOf" srcId="{00589858-0E16-4A58-8D15-74A6A5ED0B81}" destId="{FCA3A96C-87B9-4E42-AB98-3B2AAEB07D06}" srcOrd="0" destOrd="0" presId="urn:microsoft.com/office/officeart/2005/8/layout/cycle2"/>
    <dgm:cxn modelId="{71F4D247-9A39-4B65-863A-B481AD678F2B}" type="presOf" srcId="{9ECCF1B4-55DF-4386-B80D-9773DA0415CE}" destId="{60AF3B53-C985-4BCD-B0C1-5DB4C9FD867B}" srcOrd="1" destOrd="0" presId="urn:microsoft.com/office/officeart/2005/8/layout/cycle2"/>
    <dgm:cxn modelId="{0A546171-E102-4CB2-AB09-32738D47FE57}" type="presOf" srcId="{F16FA195-9A7B-491F-A203-8157B0E30D0F}" destId="{F0CED246-298D-447C-BC07-4FDDBF7E85A5}" srcOrd="0" destOrd="0" presId="urn:microsoft.com/office/officeart/2005/8/layout/cycle2"/>
    <dgm:cxn modelId="{78EA5B3B-7A54-4AB5-A04E-C25AB29BDC60}" type="presOf" srcId="{0F6CDDF2-3F52-454D-BCB9-884E2E801996}" destId="{70C62E13-2104-4218-8FD4-72FAE5671893}" srcOrd="0" destOrd="0" presId="urn:microsoft.com/office/officeart/2005/8/layout/cycle2"/>
    <dgm:cxn modelId="{3473313F-D1B6-4335-8BB7-1999E304E943}" type="presOf" srcId="{770CD4A8-36C7-4CCD-8270-BAA3DF4656BB}" destId="{065C2114-0608-4E88-B1BB-56E1D88F5FB5}" srcOrd="0" destOrd="0" presId="urn:microsoft.com/office/officeart/2005/8/layout/cycle2"/>
    <dgm:cxn modelId="{9B42EA49-C465-4FAF-89C1-9095AACC2716}" type="presOf" srcId="{9ECCF1B4-55DF-4386-B80D-9773DA0415CE}" destId="{1B9D6A1D-9769-4253-96A5-6D2E7BB309A3}" srcOrd="0" destOrd="0" presId="urn:microsoft.com/office/officeart/2005/8/layout/cycle2"/>
    <dgm:cxn modelId="{EE9CF132-FD07-4538-8F4E-6D9834868DF2}" srcId="{21C2108F-8E3E-465B-9E12-1C9CA4C5F86C}" destId="{109F5BAD-0B4E-4DE5-B15C-5CC01D226E4B}" srcOrd="2" destOrd="0" parTransId="{23EE37B6-ACEC-4C38-8B5E-5597B81BB1EE}" sibTransId="{0F6CDDF2-3F52-454D-BCB9-884E2E801996}"/>
    <dgm:cxn modelId="{11DB137A-87FB-480A-82AD-AE0BAC104EA6}" srcId="{21C2108F-8E3E-465B-9E12-1C9CA4C5F86C}" destId="{770CD4A8-36C7-4CCD-8270-BAA3DF4656BB}" srcOrd="3" destOrd="0" parTransId="{F98BB34F-FE1C-443B-960E-5893BCEBD70B}" sibTransId="{9ECCF1B4-55DF-4386-B80D-9773DA0415CE}"/>
    <dgm:cxn modelId="{7A08C2F6-7096-44D7-BD56-444269858184}" type="presOf" srcId="{0F6CDDF2-3F52-454D-BCB9-884E2E801996}" destId="{FCE0C6DA-D992-4028-AEC3-853F98345DA2}" srcOrd="1" destOrd="0" presId="urn:microsoft.com/office/officeart/2005/8/layout/cycle2"/>
    <dgm:cxn modelId="{BDBE41B5-E9A8-4CF5-937B-68A129426399}" type="presOf" srcId="{27B41F24-87E5-45C0-B840-DDB1BFB9C90B}" destId="{6A138FC8-FC4C-4036-A950-22669DFCF0C2}" srcOrd="0" destOrd="0" presId="urn:microsoft.com/office/officeart/2005/8/layout/cycle2"/>
    <dgm:cxn modelId="{D48BA685-F398-4B37-9F6A-5CF95D26B3AC}" type="presOf" srcId="{00589858-0E16-4A58-8D15-74A6A5ED0B81}" destId="{EA407C81-14E5-432D-9EF4-4D37AA1AE0F2}" srcOrd="1" destOrd="0" presId="urn:microsoft.com/office/officeart/2005/8/layout/cycle2"/>
    <dgm:cxn modelId="{844E2CF9-599B-4437-9B18-C479B6564C18}" type="presOf" srcId="{597FF444-CC95-4C58-B189-7AA8F0F467DE}" destId="{286BB45A-3EE7-4A45-9382-6010B2622F9F}" srcOrd="0" destOrd="0" presId="urn:microsoft.com/office/officeart/2005/8/layout/cycle2"/>
    <dgm:cxn modelId="{599BCEBD-4C1E-4FCD-8AAE-62E2A7219918}" type="presOf" srcId="{106368F5-1425-4A02-A0F9-5C1D38165511}" destId="{A8C173F9-4CFB-4D5A-BB73-4680797F3C00}" srcOrd="0" destOrd="0" presId="urn:microsoft.com/office/officeart/2005/8/layout/cycle2"/>
    <dgm:cxn modelId="{3EE273D6-DB75-4038-B5BA-4E485E9F2A2A}" type="presOf" srcId="{81DEBF43-8BA6-4846-8010-7E8875276990}" destId="{E90A2FEA-39AD-40D5-859B-5654715B182F}" srcOrd="0" destOrd="0" presId="urn:microsoft.com/office/officeart/2005/8/layout/cycle2"/>
    <dgm:cxn modelId="{C36D0D6F-0678-446D-9AA9-818364450BD8}" srcId="{21C2108F-8E3E-465B-9E12-1C9CA4C5F86C}" destId="{27B41F24-87E5-45C0-B840-DDB1BFB9C90B}" srcOrd="1" destOrd="0" parTransId="{0C8342B0-04A1-444E-A351-FCF6D5DA921A}" sibTransId="{597FF444-CC95-4C58-B189-7AA8F0F467DE}"/>
    <dgm:cxn modelId="{8E914526-7E94-4FF7-A122-4098EA296AEE}" srcId="{21C2108F-8E3E-465B-9E12-1C9CA4C5F86C}" destId="{81DEBF43-8BA6-4846-8010-7E8875276990}" srcOrd="4" destOrd="0" parTransId="{7CA7EF06-7876-4D06-A2DD-FB8257CA9BBD}" sibTransId="{F16FA195-9A7B-491F-A203-8157B0E30D0F}"/>
    <dgm:cxn modelId="{6C4A8175-CAB1-4A7E-B4CC-280D34D584D3}" type="presOf" srcId="{F16FA195-9A7B-491F-A203-8157B0E30D0F}" destId="{3E600AE9-8EB2-4BA3-A1C8-2D9705ED7F69}" srcOrd="1" destOrd="0" presId="urn:microsoft.com/office/officeart/2005/8/layout/cycle2"/>
    <dgm:cxn modelId="{8864E3FF-5571-42CF-9C04-D0916AB0A96C}" type="presParOf" srcId="{EDB46D95-0978-4023-935F-9C5BBF25A3A6}" destId="{A8C173F9-4CFB-4D5A-BB73-4680797F3C00}" srcOrd="0" destOrd="0" presId="urn:microsoft.com/office/officeart/2005/8/layout/cycle2"/>
    <dgm:cxn modelId="{2CF63D75-20FA-44CD-9157-DE981B28E56F}" type="presParOf" srcId="{EDB46D95-0978-4023-935F-9C5BBF25A3A6}" destId="{FCA3A96C-87B9-4E42-AB98-3B2AAEB07D06}" srcOrd="1" destOrd="0" presId="urn:microsoft.com/office/officeart/2005/8/layout/cycle2"/>
    <dgm:cxn modelId="{1B47F384-4B4D-4928-83D8-97A26C58AAF8}" type="presParOf" srcId="{FCA3A96C-87B9-4E42-AB98-3B2AAEB07D06}" destId="{EA407C81-14E5-432D-9EF4-4D37AA1AE0F2}" srcOrd="0" destOrd="0" presId="urn:microsoft.com/office/officeart/2005/8/layout/cycle2"/>
    <dgm:cxn modelId="{89EB2ECC-C240-4C9F-B92E-8C056F69AC42}" type="presParOf" srcId="{EDB46D95-0978-4023-935F-9C5BBF25A3A6}" destId="{6A138FC8-FC4C-4036-A950-22669DFCF0C2}" srcOrd="2" destOrd="0" presId="urn:microsoft.com/office/officeart/2005/8/layout/cycle2"/>
    <dgm:cxn modelId="{836B9276-581B-4F2D-9D3B-6CC69112E59E}" type="presParOf" srcId="{EDB46D95-0978-4023-935F-9C5BBF25A3A6}" destId="{286BB45A-3EE7-4A45-9382-6010B2622F9F}" srcOrd="3" destOrd="0" presId="urn:microsoft.com/office/officeart/2005/8/layout/cycle2"/>
    <dgm:cxn modelId="{C95274F9-2391-4FDF-9DFA-3B6C5B8E71BA}" type="presParOf" srcId="{286BB45A-3EE7-4A45-9382-6010B2622F9F}" destId="{C03FB1B3-CAB9-4E34-AC2F-22621E9D577E}" srcOrd="0" destOrd="0" presId="urn:microsoft.com/office/officeart/2005/8/layout/cycle2"/>
    <dgm:cxn modelId="{4DC02124-2C81-4F32-AD93-272FA153B762}" type="presParOf" srcId="{EDB46D95-0978-4023-935F-9C5BBF25A3A6}" destId="{6C70DBBA-86B0-446A-9F1A-4527ABEE3D6E}" srcOrd="4" destOrd="0" presId="urn:microsoft.com/office/officeart/2005/8/layout/cycle2"/>
    <dgm:cxn modelId="{7FDDB633-237B-43E7-BCA3-CF5A0E24A16A}" type="presParOf" srcId="{EDB46D95-0978-4023-935F-9C5BBF25A3A6}" destId="{70C62E13-2104-4218-8FD4-72FAE5671893}" srcOrd="5" destOrd="0" presId="urn:microsoft.com/office/officeart/2005/8/layout/cycle2"/>
    <dgm:cxn modelId="{0E7D1C69-1FA6-4D9B-A38F-367FE2266117}" type="presParOf" srcId="{70C62E13-2104-4218-8FD4-72FAE5671893}" destId="{FCE0C6DA-D992-4028-AEC3-853F98345DA2}" srcOrd="0" destOrd="0" presId="urn:microsoft.com/office/officeart/2005/8/layout/cycle2"/>
    <dgm:cxn modelId="{F2FE4474-D21D-4410-8A92-5E8412FF2CB7}" type="presParOf" srcId="{EDB46D95-0978-4023-935F-9C5BBF25A3A6}" destId="{065C2114-0608-4E88-B1BB-56E1D88F5FB5}" srcOrd="6" destOrd="0" presId="urn:microsoft.com/office/officeart/2005/8/layout/cycle2"/>
    <dgm:cxn modelId="{D46373C1-84D2-4112-BCEF-4C247D3F4405}" type="presParOf" srcId="{EDB46D95-0978-4023-935F-9C5BBF25A3A6}" destId="{1B9D6A1D-9769-4253-96A5-6D2E7BB309A3}" srcOrd="7" destOrd="0" presId="urn:microsoft.com/office/officeart/2005/8/layout/cycle2"/>
    <dgm:cxn modelId="{C2207599-9091-4A78-9420-E9C08F8C59E6}" type="presParOf" srcId="{1B9D6A1D-9769-4253-96A5-6D2E7BB309A3}" destId="{60AF3B53-C985-4BCD-B0C1-5DB4C9FD867B}" srcOrd="0" destOrd="0" presId="urn:microsoft.com/office/officeart/2005/8/layout/cycle2"/>
    <dgm:cxn modelId="{25632A96-E537-4E63-983A-4E21A5382D7F}" type="presParOf" srcId="{EDB46D95-0978-4023-935F-9C5BBF25A3A6}" destId="{E90A2FEA-39AD-40D5-859B-5654715B182F}" srcOrd="8" destOrd="0" presId="urn:microsoft.com/office/officeart/2005/8/layout/cycle2"/>
    <dgm:cxn modelId="{1E876F61-8FD1-4245-A370-EF2BE8BFDD16}" type="presParOf" srcId="{EDB46D95-0978-4023-935F-9C5BBF25A3A6}" destId="{F0CED246-298D-447C-BC07-4FDDBF7E85A5}" srcOrd="9" destOrd="0" presId="urn:microsoft.com/office/officeart/2005/8/layout/cycle2"/>
    <dgm:cxn modelId="{1F536A6E-B7BC-49B2-AB5E-A2576998E1A0}" type="presParOf" srcId="{F0CED246-298D-447C-BC07-4FDDBF7E85A5}" destId="{3E600AE9-8EB2-4BA3-A1C8-2D9705ED7F69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395E94-D21E-41BF-889C-728DC8EEC87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DAD52E-3502-4F3F-8D93-6B00E594956D}">
      <dgm:prSet phldrT="[Текст]" custT="1"/>
      <dgm:spPr/>
      <dgm:t>
        <a:bodyPr/>
        <a:lstStyle/>
        <a:p>
          <a:r>
            <a:rPr lang="ru-RU" sz="1800" dirty="0" smtClean="0"/>
            <a:t>У</a:t>
          </a:r>
          <a:r>
            <a:rPr lang="ru-RU" sz="1800" baseline="0" dirty="0" smtClean="0"/>
            <a:t> нас отдыхали…</a:t>
          </a:r>
          <a:endParaRPr lang="ru-RU" sz="1800" dirty="0"/>
        </a:p>
      </dgm:t>
    </dgm:pt>
    <dgm:pt modelId="{28A7EADA-2022-4F79-865C-6F44D018C413}" type="parTrans" cxnId="{79AC5CD8-A1AA-4C61-9358-9B855E2C7B4D}">
      <dgm:prSet/>
      <dgm:spPr/>
      <dgm:t>
        <a:bodyPr/>
        <a:lstStyle/>
        <a:p>
          <a:endParaRPr lang="ru-RU"/>
        </a:p>
      </dgm:t>
    </dgm:pt>
    <dgm:pt modelId="{1376FD44-FB64-47B4-B4EF-64D2A77C7E8E}" type="sibTrans" cxnId="{79AC5CD8-A1AA-4C61-9358-9B855E2C7B4D}">
      <dgm:prSet/>
      <dgm:spPr/>
      <dgm:t>
        <a:bodyPr/>
        <a:lstStyle/>
        <a:p>
          <a:endParaRPr lang="ru-RU"/>
        </a:p>
      </dgm:t>
    </dgm:pt>
    <dgm:pt modelId="{9EF8FA5A-9FD0-44A7-A353-C8C743DCFF28}">
      <dgm:prSet phldrT="[Текст]" custT="1"/>
      <dgm:spPr/>
      <dgm:t>
        <a:bodyPr/>
        <a:lstStyle/>
        <a:p>
          <a:r>
            <a:rPr lang="ru-RU" sz="2700" dirty="0" smtClean="0"/>
            <a:t>1 </a:t>
          </a:r>
          <a:r>
            <a:rPr lang="ru-RU" sz="1800" dirty="0" smtClean="0"/>
            <a:t>смена</a:t>
          </a:r>
          <a:r>
            <a:rPr lang="ru-RU" sz="2700" dirty="0" smtClean="0"/>
            <a:t>– 130 </a:t>
          </a:r>
          <a:r>
            <a:rPr lang="ru-RU" sz="1800" dirty="0" smtClean="0"/>
            <a:t>ребят </a:t>
          </a:r>
          <a:endParaRPr lang="ru-RU" sz="1800" dirty="0"/>
        </a:p>
      </dgm:t>
    </dgm:pt>
    <dgm:pt modelId="{46309E12-4C1F-4503-9379-7C8B56BD56E1}" type="parTrans" cxnId="{28DE2862-56A6-41BD-B6BB-D3FB377715BF}">
      <dgm:prSet/>
      <dgm:spPr/>
      <dgm:t>
        <a:bodyPr/>
        <a:lstStyle/>
        <a:p>
          <a:endParaRPr lang="ru-RU"/>
        </a:p>
      </dgm:t>
    </dgm:pt>
    <dgm:pt modelId="{9DC4BA9E-C9C9-4B24-80D8-C23BFFC2958E}" type="sibTrans" cxnId="{28DE2862-56A6-41BD-B6BB-D3FB377715BF}">
      <dgm:prSet/>
      <dgm:spPr/>
      <dgm:t>
        <a:bodyPr/>
        <a:lstStyle/>
        <a:p>
          <a:endParaRPr lang="ru-RU"/>
        </a:p>
      </dgm:t>
    </dgm:pt>
    <dgm:pt modelId="{86774CBF-FDA7-452D-BC70-DC152C8E07E7}">
      <dgm:prSet phldrT="[Текст]" custT="1"/>
      <dgm:spPr/>
      <dgm:t>
        <a:bodyPr/>
        <a:lstStyle/>
        <a:p>
          <a:r>
            <a:rPr lang="ru-RU" sz="2000" dirty="0" smtClean="0"/>
            <a:t>Возраст</a:t>
          </a:r>
          <a:r>
            <a:rPr lang="ru-RU" sz="2000" baseline="0" dirty="0" smtClean="0"/>
            <a:t> детей </a:t>
          </a:r>
          <a:endParaRPr lang="ru-RU" sz="2000" dirty="0"/>
        </a:p>
      </dgm:t>
    </dgm:pt>
    <dgm:pt modelId="{BE6283AC-F698-45EB-8607-6DAAFE675CA5}" type="parTrans" cxnId="{E6CBFFB9-7215-4E16-9AA1-80A2FC0A7A40}">
      <dgm:prSet/>
      <dgm:spPr/>
      <dgm:t>
        <a:bodyPr/>
        <a:lstStyle/>
        <a:p>
          <a:endParaRPr lang="ru-RU"/>
        </a:p>
      </dgm:t>
    </dgm:pt>
    <dgm:pt modelId="{8A6DBF7D-DC98-46B2-806F-02451B6A4D56}" type="sibTrans" cxnId="{E6CBFFB9-7215-4E16-9AA1-80A2FC0A7A40}">
      <dgm:prSet/>
      <dgm:spPr/>
      <dgm:t>
        <a:bodyPr/>
        <a:lstStyle/>
        <a:p>
          <a:endParaRPr lang="ru-RU"/>
        </a:p>
      </dgm:t>
    </dgm:pt>
    <dgm:pt modelId="{3B31177C-3715-48C7-9590-C721F1484EB2}">
      <dgm:prSet phldrT="[Текст]"/>
      <dgm:spPr/>
      <dgm:t>
        <a:bodyPr/>
        <a:lstStyle/>
        <a:p>
          <a:pPr algn="ctr"/>
          <a:r>
            <a:rPr lang="ru-RU" dirty="0" smtClean="0"/>
            <a:t>От</a:t>
          </a:r>
          <a:r>
            <a:rPr lang="ru-RU" baseline="0" dirty="0" smtClean="0"/>
            <a:t> 7 до 17 лет</a:t>
          </a:r>
          <a:endParaRPr lang="ru-RU" dirty="0"/>
        </a:p>
      </dgm:t>
    </dgm:pt>
    <dgm:pt modelId="{83B9CDB4-3CAF-4297-9936-CC89A0B00AE4}" type="parTrans" cxnId="{B31791F5-AD92-45CF-910E-BF6C4078A52E}">
      <dgm:prSet/>
      <dgm:spPr/>
      <dgm:t>
        <a:bodyPr/>
        <a:lstStyle/>
        <a:p>
          <a:endParaRPr lang="ru-RU"/>
        </a:p>
      </dgm:t>
    </dgm:pt>
    <dgm:pt modelId="{BAD34D8D-7518-4AD7-97BE-C94FE3A53D80}" type="sibTrans" cxnId="{B31791F5-AD92-45CF-910E-BF6C4078A52E}">
      <dgm:prSet/>
      <dgm:spPr/>
      <dgm:t>
        <a:bodyPr/>
        <a:lstStyle/>
        <a:p>
          <a:endParaRPr lang="ru-RU"/>
        </a:p>
      </dgm:t>
    </dgm:pt>
    <dgm:pt modelId="{DB785A4A-21A6-467A-8ECB-10B4545B18EB}">
      <dgm:prSet phldrT="[Текст]" custT="1"/>
      <dgm:spPr/>
      <dgm:t>
        <a:bodyPr/>
        <a:lstStyle/>
        <a:p>
          <a:r>
            <a:rPr lang="ru-RU" sz="1800" dirty="0" smtClean="0"/>
            <a:t>Из них </a:t>
          </a:r>
        </a:p>
        <a:p>
          <a:r>
            <a:rPr lang="ru-RU" sz="1800" dirty="0" smtClean="0"/>
            <a:t>…..</a:t>
          </a:r>
          <a:endParaRPr lang="ru-RU" sz="1800" dirty="0"/>
        </a:p>
      </dgm:t>
    </dgm:pt>
    <dgm:pt modelId="{71933160-366D-496D-87C1-2C5E6BBD4BF7}" type="parTrans" cxnId="{D3AE636D-ABF0-4A96-AE64-CF9A05A903D4}">
      <dgm:prSet/>
      <dgm:spPr/>
      <dgm:t>
        <a:bodyPr/>
        <a:lstStyle/>
        <a:p>
          <a:endParaRPr lang="ru-RU"/>
        </a:p>
      </dgm:t>
    </dgm:pt>
    <dgm:pt modelId="{11B32536-C070-4971-B63F-10D52D45D851}" type="sibTrans" cxnId="{D3AE636D-ABF0-4A96-AE64-CF9A05A903D4}">
      <dgm:prSet/>
      <dgm:spPr/>
      <dgm:t>
        <a:bodyPr/>
        <a:lstStyle/>
        <a:p>
          <a:endParaRPr lang="ru-RU"/>
        </a:p>
      </dgm:t>
    </dgm:pt>
    <dgm:pt modelId="{ACF042EE-C145-4141-A663-CFF7964CE0BD}">
      <dgm:prSet phldrT="[Текст]"/>
      <dgm:spPr/>
      <dgm:t>
        <a:bodyPr/>
        <a:lstStyle/>
        <a:p>
          <a:r>
            <a:rPr lang="ru-RU" sz="2000" b="1" dirty="0" smtClean="0"/>
            <a:t>1</a:t>
          </a:r>
          <a:r>
            <a:rPr lang="ru-RU" sz="2000" b="1" baseline="0" dirty="0" smtClean="0"/>
            <a:t> смена</a:t>
          </a:r>
          <a:r>
            <a:rPr lang="ru-RU" sz="2000" baseline="0" dirty="0" smtClean="0"/>
            <a:t>: 55 мальчиков и 75 девочек</a:t>
          </a:r>
          <a:endParaRPr lang="ru-RU" sz="2000" dirty="0"/>
        </a:p>
      </dgm:t>
    </dgm:pt>
    <dgm:pt modelId="{9F5A4B43-431B-4D74-A242-72649DD55648}" type="parTrans" cxnId="{C9AD9840-EF52-48B9-B147-AEF0B90D76B8}">
      <dgm:prSet/>
      <dgm:spPr/>
      <dgm:t>
        <a:bodyPr/>
        <a:lstStyle/>
        <a:p>
          <a:endParaRPr lang="ru-RU"/>
        </a:p>
      </dgm:t>
    </dgm:pt>
    <dgm:pt modelId="{C852C292-D4AB-496F-832F-0716733A8DC5}" type="sibTrans" cxnId="{C9AD9840-EF52-48B9-B147-AEF0B90D76B8}">
      <dgm:prSet/>
      <dgm:spPr/>
      <dgm:t>
        <a:bodyPr/>
        <a:lstStyle/>
        <a:p>
          <a:endParaRPr lang="ru-RU"/>
        </a:p>
      </dgm:t>
    </dgm:pt>
    <dgm:pt modelId="{0A192498-0F74-4812-9AFF-9B093763898C}">
      <dgm:prSet phldrT="[Текст]"/>
      <dgm:spPr/>
      <dgm:t>
        <a:bodyPr/>
        <a:lstStyle/>
        <a:p>
          <a:pPr algn="ctr"/>
          <a:endParaRPr lang="ru-RU" dirty="0"/>
        </a:p>
      </dgm:t>
    </dgm:pt>
    <dgm:pt modelId="{862C17CC-3EBB-4057-8BAB-8889A60CC475}" type="parTrans" cxnId="{482ABB60-377C-4D95-AB41-578AF7D9B7B5}">
      <dgm:prSet/>
      <dgm:spPr/>
      <dgm:t>
        <a:bodyPr/>
        <a:lstStyle/>
        <a:p>
          <a:endParaRPr lang="ru-RU"/>
        </a:p>
      </dgm:t>
    </dgm:pt>
    <dgm:pt modelId="{1E99AF67-115B-45FC-B294-9C213923B661}" type="sibTrans" cxnId="{482ABB60-377C-4D95-AB41-578AF7D9B7B5}">
      <dgm:prSet/>
      <dgm:spPr/>
      <dgm:t>
        <a:bodyPr/>
        <a:lstStyle/>
        <a:p>
          <a:endParaRPr lang="ru-RU"/>
        </a:p>
      </dgm:t>
    </dgm:pt>
    <dgm:pt modelId="{26652A98-34B2-4917-A894-EE25455A79F8}">
      <dgm:prSet phldrT="[Текст]" custT="1"/>
      <dgm:spPr/>
      <dgm:t>
        <a:bodyPr/>
        <a:lstStyle/>
        <a:p>
          <a:r>
            <a:rPr lang="ru-RU" sz="2700" dirty="0" smtClean="0"/>
            <a:t>2 </a:t>
          </a:r>
          <a:r>
            <a:rPr lang="ru-RU" sz="1800" dirty="0" smtClean="0"/>
            <a:t>смена</a:t>
          </a:r>
          <a:r>
            <a:rPr lang="ru-RU" sz="2700" dirty="0" smtClean="0"/>
            <a:t> -</a:t>
          </a:r>
          <a:r>
            <a:rPr lang="ru-RU" sz="2700" dirty="0" smtClean="0"/>
            <a:t>60 </a:t>
          </a:r>
          <a:r>
            <a:rPr lang="ru-RU" sz="1800" dirty="0" smtClean="0"/>
            <a:t>ребят</a:t>
          </a:r>
          <a:endParaRPr lang="ru-RU" sz="1800" dirty="0"/>
        </a:p>
      </dgm:t>
    </dgm:pt>
    <dgm:pt modelId="{C51A92BB-A06C-45B6-A870-5EEE2B7C5BD7}" type="parTrans" cxnId="{0CCA57A5-2EBE-458D-9F4F-4E223F4E868B}">
      <dgm:prSet/>
      <dgm:spPr/>
      <dgm:t>
        <a:bodyPr/>
        <a:lstStyle/>
        <a:p>
          <a:endParaRPr lang="ru-RU"/>
        </a:p>
      </dgm:t>
    </dgm:pt>
    <dgm:pt modelId="{3969357C-2159-422F-9C6D-B8B07651428E}" type="sibTrans" cxnId="{0CCA57A5-2EBE-458D-9F4F-4E223F4E868B}">
      <dgm:prSet/>
      <dgm:spPr/>
      <dgm:t>
        <a:bodyPr/>
        <a:lstStyle/>
        <a:p>
          <a:endParaRPr lang="ru-RU"/>
        </a:p>
      </dgm:t>
    </dgm:pt>
    <dgm:pt modelId="{96CDE84A-5373-45B8-A6A4-68B7048BD113}">
      <dgm:prSet phldrT="[Текст]" custT="1"/>
      <dgm:spPr/>
      <dgm:t>
        <a:bodyPr/>
        <a:lstStyle/>
        <a:p>
          <a:r>
            <a:rPr lang="ru-RU" sz="2000" b="1" dirty="0" smtClean="0"/>
            <a:t>2 смена</a:t>
          </a:r>
          <a:r>
            <a:rPr lang="ru-RU" sz="2000" dirty="0" smtClean="0"/>
            <a:t>: 27 мальчиков и 33 девочки</a:t>
          </a:r>
          <a:endParaRPr lang="ru-RU" sz="2000" dirty="0"/>
        </a:p>
      </dgm:t>
    </dgm:pt>
    <dgm:pt modelId="{AE611270-2E2A-4F54-8B60-26FDDD5704AD}" type="parTrans" cxnId="{90444FB7-D7C0-43CD-95B1-AD91192FFAA2}">
      <dgm:prSet/>
      <dgm:spPr/>
      <dgm:t>
        <a:bodyPr/>
        <a:lstStyle/>
        <a:p>
          <a:endParaRPr lang="ru-RU"/>
        </a:p>
      </dgm:t>
    </dgm:pt>
    <dgm:pt modelId="{4F8F38F5-F605-448A-A097-53E82DF0CEC5}" type="sibTrans" cxnId="{90444FB7-D7C0-43CD-95B1-AD91192FFAA2}">
      <dgm:prSet/>
      <dgm:spPr/>
      <dgm:t>
        <a:bodyPr/>
        <a:lstStyle/>
        <a:p>
          <a:endParaRPr lang="ru-RU"/>
        </a:p>
      </dgm:t>
    </dgm:pt>
    <dgm:pt modelId="{CC48AB35-C23A-4F49-B1AA-DD8619C7BAFD}" type="pres">
      <dgm:prSet presAssocID="{29395E94-D21E-41BF-889C-728DC8EEC8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6CA380-FB11-4DAD-ADE5-4970CFD19F5E}" type="pres">
      <dgm:prSet presAssocID="{4FDAD52E-3502-4F3F-8D93-6B00E594956D}" presName="linNode" presStyleCnt="0"/>
      <dgm:spPr/>
    </dgm:pt>
    <dgm:pt modelId="{EA5AA97B-580C-4300-B3E8-A00C580E74CF}" type="pres">
      <dgm:prSet presAssocID="{4FDAD52E-3502-4F3F-8D93-6B00E594956D}" presName="parentText" presStyleLbl="node1" presStyleIdx="0" presStyleCnt="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BE53D-E50E-47F6-AED8-0A104DEB6753}" type="pres">
      <dgm:prSet presAssocID="{4FDAD52E-3502-4F3F-8D93-6B00E594956D}" presName="descendantText" presStyleLbl="alignAccFollowNode1" presStyleIdx="0" presStyleCnt="3" custLinFactNeighborX="-174" custLinFactNeighborY="3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68FCF-6072-479F-B932-0E8D7353D18B}" type="pres">
      <dgm:prSet presAssocID="{1376FD44-FB64-47B4-B4EF-64D2A77C7E8E}" presName="sp" presStyleCnt="0"/>
      <dgm:spPr/>
    </dgm:pt>
    <dgm:pt modelId="{207CCD45-8042-4456-B128-81F44C7064BB}" type="pres">
      <dgm:prSet presAssocID="{86774CBF-FDA7-452D-BC70-DC152C8E07E7}" presName="linNode" presStyleCnt="0"/>
      <dgm:spPr/>
    </dgm:pt>
    <dgm:pt modelId="{5EC437C8-B2A7-481A-B7E6-08564755172D}" type="pres">
      <dgm:prSet presAssocID="{86774CBF-FDA7-452D-BC70-DC152C8E07E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D7644-4D6F-4649-9852-74CE0C5F1512}" type="pres">
      <dgm:prSet presAssocID="{86774CBF-FDA7-452D-BC70-DC152C8E07E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2F94D-208A-4A35-A886-25568516B151}" type="pres">
      <dgm:prSet presAssocID="{8A6DBF7D-DC98-46B2-806F-02451B6A4D56}" presName="sp" presStyleCnt="0"/>
      <dgm:spPr/>
    </dgm:pt>
    <dgm:pt modelId="{B1E86E64-A95F-4861-B4B4-091B5189A780}" type="pres">
      <dgm:prSet presAssocID="{DB785A4A-21A6-467A-8ECB-10B4545B18EB}" presName="linNode" presStyleCnt="0"/>
      <dgm:spPr/>
    </dgm:pt>
    <dgm:pt modelId="{B7815284-9D9C-4E23-A718-A5487D69BCB6}" type="pres">
      <dgm:prSet presAssocID="{DB785A4A-21A6-467A-8ECB-10B4545B18E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CD82C-0F1C-40CD-98BB-43D441DC9444}" type="pres">
      <dgm:prSet presAssocID="{DB785A4A-21A6-467A-8ECB-10B4545B18EB}" presName="descendantText" presStyleLbl="alignAccFollowNode1" presStyleIdx="2" presStyleCnt="3" custScaleY="120549" custLinFactNeighborX="1816" custLinFactNeighborY="-4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AD9840-EF52-48B9-B147-AEF0B90D76B8}" srcId="{DB785A4A-21A6-467A-8ECB-10B4545B18EB}" destId="{ACF042EE-C145-4141-A663-CFF7964CE0BD}" srcOrd="0" destOrd="0" parTransId="{9F5A4B43-431B-4D74-A242-72649DD55648}" sibTransId="{C852C292-D4AB-496F-832F-0716733A8DC5}"/>
    <dgm:cxn modelId="{6CE09749-2905-4F8A-BD25-63DD4D3C756E}" type="presOf" srcId="{86774CBF-FDA7-452D-BC70-DC152C8E07E7}" destId="{5EC437C8-B2A7-481A-B7E6-08564755172D}" srcOrd="0" destOrd="0" presId="urn:microsoft.com/office/officeart/2005/8/layout/vList5"/>
    <dgm:cxn modelId="{28DE2862-56A6-41BD-B6BB-D3FB377715BF}" srcId="{4FDAD52E-3502-4F3F-8D93-6B00E594956D}" destId="{9EF8FA5A-9FD0-44A7-A353-C8C743DCFF28}" srcOrd="0" destOrd="0" parTransId="{46309E12-4C1F-4503-9379-7C8B56BD56E1}" sibTransId="{9DC4BA9E-C9C9-4B24-80D8-C23BFFC2958E}"/>
    <dgm:cxn modelId="{B31791F5-AD92-45CF-910E-BF6C4078A52E}" srcId="{86774CBF-FDA7-452D-BC70-DC152C8E07E7}" destId="{3B31177C-3715-48C7-9590-C721F1484EB2}" srcOrd="0" destOrd="0" parTransId="{83B9CDB4-3CAF-4297-9936-CC89A0B00AE4}" sibTransId="{BAD34D8D-7518-4AD7-97BE-C94FE3A53D80}"/>
    <dgm:cxn modelId="{F45D2B9D-D008-4D53-8720-E4D74BAFEAB6}" type="presOf" srcId="{0A192498-0F74-4812-9AFF-9B093763898C}" destId="{074D7644-4D6F-4649-9852-74CE0C5F1512}" srcOrd="0" destOrd="1" presId="urn:microsoft.com/office/officeart/2005/8/layout/vList5"/>
    <dgm:cxn modelId="{20D947B2-5D93-48AF-957D-BE08BE1507C0}" type="presOf" srcId="{3B31177C-3715-48C7-9590-C721F1484EB2}" destId="{074D7644-4D6F-4649-9852-74CE0C5F1512}" srcOrd="0" destOrd="0" presId="urn:microsoft.com/office/officeart/2005/8/layout/vList5"/>
    <dgm:cxn modelId="{79AC5CD8-A1AA-4C61-9358-9B855E2C7B4D}" srcId="{29395E94-D21E-41BF-889C-728DC8EEC87D}" destId="{4FDAD52E-3502-4F3F-8D93-6B00E594956D}" srcOrd="0" destOrd="0" parTransId="{28A7EADA-2022-4F79-865C-6F44D018C413}" sibTransId="{1376FD44-FB64-47B4-B4EF-64D2A77C7E8E}"/>
    <dgm:cxn modelId="{482ABB60-377C-4D95-AB41-578AF7D9B7B5}" srcId="{86774CBF-FDA7-452D-BC70-DC152C8E07E7}" destId="{0A192498-0F74-4812-9AFF-9B093763898C}" srcOrd="1" destOrd="0" parTransId="{862C17CC-3EBB-4057-8BAB-8889A60CC475}" sibTransId="{1E99AF67-115B-45FC-B294-9C213923B661}"/>
    <dgm:cxn modelId="{814FF1E9-41D2-4F8C-8267-568614BA22D1}" type="presOf" srcId="{4FDAD52E-3502-4F3F-8D93-6B00E594956D}" destId="{EA5AA97B-580C-4300-B3E8-A00C580E74CF}" srcOrd="0" destOrd="0" presId="urn:microsoft.com/office/officeart/2005/8/layout/vList5"/>
    <dgm:cxn modelId="{D3AE636D-ABF0-4A96-AE64-CF9A05A903D4}" srcId="{29395E94-D21E-41BF-889C-728DC8EEC87D}" destId="{DB785A4A-21A6-467A-8ECB-10B4545B18EB}" srcOrd="2" destOrd="0" parTransId="{71933160-366D-496D-87C1-2C5E6BBD4BF7}" sibTransId="{11B32536-C070-4971-B63F-10D52D45D851}"/>
    <dgm:cxn modelId="{E6CBFFB9-7215-4E16-9AA1-80A2FC0A7A40}" srcId="{29395E94-D21E-41BF-889C-728DC8EEC87D}" destId="{86774CBF-FDA7-452D-BC70-DC152C8E07E7}" srcOrd="1" destOrd="0" parTransId="{BE6283AC-F698-45EB-8607-6DAAFE675CA5}" sibTransId="{8A6DBF7D-DC98-46B2-806F-02451B6A4D56}"/>
    <dgm:cxn modelId="{0CCA57A5-2EBE-458D-9F4F-4E223F4E868B}" srcId="{4FDAD52E-3502-4F3F-8D93-6B00E594956D}" destId="{26652A98-34B2-4917-A894-EE25455A79F8}" srcOrd="1" destOrd="0" parTransId="{C51A92BB-A06C-45B6-A870-5EEE2B7C5BD7}" sibTransId="{3969357C-2159-422F-9C6D-B8B07651428E}"/>
    <dgm:cxn modelId="{423E018B-E672-4444-B088-DE0B6FA1CF3B}" type="presOf" srcId="{9EF8FA5A-9FD0-44A7-A353-C8C743DCFF28}" destId="{0DDBE53D-E50E-47F6-AED8-0A104DEB6753}" srcOrd="0" destOrd="0" presId="urn:microsoft.com/office/officeart/2005/8/layout/vList5"/>
    <dgm:cxn modelId="{4296D438-32ED-4F6E-A40F-5BF7B7EE2607}" type="presOf" srcId="{ACF042EE-C145-4141-A663-CFF7964CE0BD}" destId="{BD3CD82C-0F1C-40CD-98BB-43D441DC9444}" srcOrd="0" destOrd="0" presId="urn:microsoft.com/office/officeart/2005/8/layout/vList5"/>
    <dgm:cxn modelId="{03AD39EC-A60A-413C-AF75-3422A75BFEA0}" type="presOf" srcId="{26652A98-34B2-4917-A894-EE25455A79F8}" destId="{0DDBE53D-E50E-47F6-AED8-0A104DEB6753}" srcOrd="0" destOrd="1" presId="urn:microsoft.com/office/officeart/2005/8/layout/vList5"/>
    <dgm:cxn modelId="{90444FB7-D7C0-43CD-95B1-AD91192FFAA2}" srcId="{DB785A4A-21A6-467A-8ECB-10B4545B18EB}" destId="{96CDE84A-5373-45B8-A6A4-68B7048BD113}" srcOrd="1" destOrd="0" parTransId="{AE611270-2E2A-4F54-8B60-26FDDD5704AD}" sibTransId="{4F8F38F5-F605-448A-A097-53E82DF0CEC5}"/>
    <dgm:cxn modelId="{2D6B1DAE-29E2-4BA6-AB06-E724999C388D}" type="presOf" srcId="{DB785A4A-21A6-467A-8ECB-10B4545B18EB}" destId="{B7815284-9D9C-4E23-A718-A5487D69BCB6}" srcOrd="0" destOrd="0" presId="urn:microsoft.com/office/officeart/2005/8/layout/vList5"/>
    <dgm:cxn modelId="{4E3F93C9-0904-4360-B541-0196ADBAF506}" type="presOf" srcId="{96CDE84A-5373-45B8-A6A4-68B7048BD113}" destId="{BD3CD82C-0F1C-40CD-98BB-43D441DC9444}" srcOrd="0" destOrd="1" presId="urn:microsoft.com/office/officeart/2005/8/layout/vList5"/>
    <dgm:cxn modelId="{0FC337F7-51DE-4C7F-8A85-F38295B1BA1D}" type="presOf" srcId="{29395E94-D21E-41BF-889C-728DC8EEC87D}" destId="{CC48AB35-C23A-4F49-B1AA-DD8619C7BAFD}" srcOrd="0" destOrd="0" presId="urn:microsoft.com/office/officeart/2005/8/layout/vList5"/>
    <dgm:cxn modelId="{3BD64BD0-B126-48E0-9F33-1E90950A5E7F}" type="presParOf" srcId="{CC48AB35-C23A-4F49-B1AA-DD8619C7BAFD}" destId="{C36CA380-FB11-4DAD-ADE5-4970CFD19F5E}" srcOrd="0" destOrd="0" presId="urn:microsoft.com/office/officeart/2005/8/layout/vList5"/>
    <dgm:cxn modelId="{59361D89-EA53-4150-AFAF-99FE8950B4DB}" type="presParOf" srcId="{C36CA380-FB11-4DAD-ADE5-4970CFD19F5E}" destId="{EA5AA97B-580C-4300-B3E8-A00C580E74CF}" srcOrd="0" destOrd="0" presId="urn:microsoft.com/office/officeart/2005/8/layout/vList5"/>
    <dgm:cxn modelId="{79C788DE-0697-4AA2-B0AD-C054BE6C2CEC}" type="presParOf" srcId="{C36CA380-FB11-4DAD-ADE5-4970CFD19F5E}" destId="{0DDBE53D-E50E-47F6-AED8-0A104DEB6753}" srcOrd="1" destOrd="0" presId="urn:microsoft.com/office/officeart/2005/8/layout/vList5"/>
    <dgm:cxn modelId="{612EA58C-36DF-484F-8236-4CCA8BF7F3A7}" type="presParOf" srcId="{CC48AB35-C23A-4F49-B1AA-DD8619C7BAFD}" destId="{05868FCF-6072-479F-B932-0E8D7353D18B}" srcOrd="1" destOrd="0" presId="urn:microsoft.com/office/officeart/2005/8/layout/vList5"/>
    <dgm:cxn modelId="{CF3A3A23-84DA-433D-BB7F-E850A4932C12}" type="presParOf" srcId="{CC48AB35-C23A-4F49-B1AA-DD8619C7BAFD}" destId="{207CCD45-8042-4456-B128-81F44C7064BB}" srcOrd="2" destOrd="0" presId="urn:microsoft.com/office/officeart/2005/8/layout/vList5"/>
    <dgm:cxn modelId="{74C2F6A3-370E-470D-8107-8A792CB68189}" type="presParOf" srcId="{207CCD45-8042-4456-B128-81F44C7064BB}" destId="{5EC437C8-B2A7-481A-B7E6-08564755172D}" srcOrd="0" destOrd="0" presId="urn:microsoft.com/office/officeart/2005/8/layout/vList5"/>
    <dgm:cxn modelId="{2A21A994-9B7A-4629-A5F9-BEFCD7621496}" type="presParOf" srcId="{207CCD45-8042-4456-B128-81F44C7064BB}" destId="{074D7644-4D6F-4649-9852-74CE0C5F1512}" srcOrd="1" destOrd="0" presId="urn:microsoft.com/office/officeart/2005/8/layout/vList5"/>
    <dgm:cxn modelId="{A5034684-4F64-41BF-9A66-36F09C4DA525}" type="presParOf" srcId="{CC48AB35-C23A-4F49-B1AA-DD8619C7BAFD}" destId="{5F22F94D-208A-4A35-A886-25568516B151}" srcOrd="3" destOrd="0" presId="urn:microsoft.com/office/officeart/2005/8/layout/vList5"/>
    <dgm:cxn modelId="{5E175130-CB69-48B9-B24E-FBE6F6E63FA1}" type="presParOf" srcId="{CC48AB35-C23A-4F49-B1AA-DD8619C7BAFD}" destId="{B1E86E64-A95F-4861-B4B4-091B5189A780}" srcOrd="4" destOrd="0" presId="urn:microsoft.com/office/officeart/2005/8/layout/vList5"/>
    <dgm:cxn modelId="{12250651-A231-48A2-BF17-AE0AFA6EB2C4}" type="presParOf" srcId="{B1E86E64-A95F-4861-B4B4-091B5189A780}" destId="{B7815284-9D9C-4E23-A718-A5487D69BCB6}" srcOrd="0" destOrd="0" presId="urn:microsoft.com/office/officeart/2005/8/layout/vList5"/>
    <dgm:cxn modelId="{F7A51216-2AEF-4AC2-9216-19A39D240653}" type="presParOf" srcId="{B1E86E64-A95F-4861-B4B4-091B5189A780}" destId="{BD3CD82C-0F1C-40CD-98BB-43D441DC9444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C173F9-4CFB-4D5A-BB73-4680797F3C00}">
      <dsp:nvSpPr>
        <dsp:cNvPr id="0" name=""/>
        <dsp:cNvSpPr/>
      </dsp:nvSpPr>
      <dsp:spPr>
        <a:xfrm>
          <a:off x="2523067" y="71437"/>
          <a:ext cx="2763346" cy="15530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Гражданско-патриотическое</a:t>
          </a:r>
          <a:endParaRPr lang="ru-RU" sz="1800" b="1" kern="1200" dirty="0"/>
        </a:p>
      </dsp:txBody>
      <dsp:txXfrm>
        <a:off x="2523067" y="71437"/>
        <a:ext cx="2763346" cy="1553009"/>
      </dsp:txXfrm>
    </dsp:sp>
    <dsp:sp modelId="{FCA3A96C-87B9-4E42-AB98-3B2AAEB07D06}">
      <dsp:nvSpPr>
        <dsp:cNvPr id="0" name=""/>
        <dsp:cNvSpPr/>
      </dsp:nvSpPr>
      <dsp:spPr>
        <a:xfrm rot="1802938">
          <a:off x="4937965" y="1253353"/>
          <a:ext cx="241213" cy="524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802938">
        <a:off x="4937965" y="1253353"/>
        <a:ext cx="241213" cy="524140"/>
      </dsp:txXfrm>
    </dsp:sp>
    <dsp:sp modelId="{6A138FC8-FC4C-4036-A950-22669DFCF0C2}">
      <dsp:nvSpPr>
        <dsp:cNvPr id="0" name=""/>
        <dsp:cNvSpPr/>
      </dsp:nvSpPr>
      <dsp:spPr>
        <a:xfrm>
          <a:off x="4786343" y="1428758"/>
          <a:ext cx="2929425" cy="15530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Спортивно-оздоровительное</a:t>
          </a:r>
          <a:endParaRPr lang="ru-RU" sz="1800" b="1" kern="1200" dirty="0"/>
        </a:p>
      </dsp:txBody>
      <dsp:txXfrm>
        <a:off x="4786343" y="1428758"/>
        <a:ext cx="2929425" cy="1553009"/>
      </dsp:txXfrm>
    </dsp:sp>
    <dsp:sp modelId="{286BB45A-3EE7-4A45-9382-6010B2622F9F}">
      <dsp:nvSpPr>
        <dsp:cNvPr id="0" name=""/>
        <dsp:cNvSpPr/>
      </dsp:nvSpPr>
      <dsp:spPr>
        <a:xfrm rot="5914487">
          <a:off x="5955688" y="2971231"/>
          <a:ext cx="280708" cy="524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5914487">
        <a:off x="5955688" y="2971231"/>
        <a:ext cx="280708" cy="524140"/>
      </dsp:txXfrm>
    </dsp:sp>
    <dsp:sp modelId="{6C70DBBA-86B0-446A-9F1A-4527ABEE3D6E}">
      <dsp:nvSpPr>
        <dsp:cNvPr id="0" name=""/>
        <dsp:cNvSpPr/>
      </dsp:nvSpPr>
      <dsp:spPr>
        <a:xfrm>
          <a:off x="4500587" y="3500456"/>
          <a:ext cx="2876172" cy="15530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Экологическое</a:t>
          </a:r>
          <a:endParaRPr lang="ru-RU" sz="1800" b="1" kern="1200" dirty="0"/>
        </a:p>
      </dsp:txBody>
      <dsp:txXfrm>
        <a:off x="4500587" y="3500456"/>
        <a:ext cx="2876172" cy="1553009"/>
      </dsp:txXfrm>
    </dsp:sp>
    <dsp:sp modelId="{70C62E13-2104-4218-8FD4-72FAE5671893}">
      <dsp:nvSpPr>
        <dsp:cNvPr id="0" name=""/>
        <dsp:cNvSpPr/>
      </dsp:nvSpPr>
      <dsp:spPr>
        <a:xfrm rot="10799997">
          <a:off x="3993509" y="4014892"/>
          <a:ext cx="358335" cy="524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799997">
        <a:off x="3993509" y="4014892"/>
        <a:ext cx="358335" cy="524140"/>
      </dsp:txXfrm>
    </dsp:sp>
    <dsp:sp modelId="{065C2114-0608-4E88-B1BB-56E1D88F5FB5}">
      <dsp:nvSpPr>
        <dsp:cNvPr id="0" name=""/>
        <dsp:cNvSpPr/>
      </dsp:nvSpPr>
      <dsp:spPr>
        <a:xfrm>
          <a:off x="857257" y="3500459"/>
          <a:ext cx="2967225" cy="15530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Духовно-нравственное</a:t>
          </a:r>
          <a:endParaRPr lang="ru-RU" sz="1800" b="1" kern="1200" dirty="0"/>
        </a:p>
      </dsp:txBody>
      <dsp:txXfrm>
        <a:off x="857257" y="3500459"/>
        <a:ext cx="2967225" cy="1553009"/>
      </dsp:txXfrm>
    </dsp:sp>
    <dsp:sp modelId="{1B9D6A1D-9769-4253-96A5-6D2E7BB309A3}">
      <dsp:nvSpPr>
        <dsp:cNvPr id="0" name=""/>
        <dsp:cNvSpPr/>
      </dsp:nvSpPr>
      <dsp:spPr>
        <a:xfrm rot="15098621">
          <a:off x="1853194" y="2992180"/>
          <a:ext cx="296661" cy="524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5098621">
        <a:off x="1853194" y="2992180"/>
        <a:ext cx="296661" cy="524140"/>
      </dsp:txXfrm>
    </dsp:sp>
    <dsp:sp modelId="{E90A2FEA-39AD-40D5-859B-5654715B182F}">
      <dsp:nvSpPr>
        <dsp:cNvPr id="0" name=""/>
        <dsp:cNvSpPr/>
      </dsp:nvSpPr>
      <dsp:spPr>
        <a:xfrm>
          <a:off x="305983" y="1267272"/>
          <a:ext cx="2647554" cy="17331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Литературно-краеведческое</a:t>
          </a:r>
          <a:endParaRPr lang="ru-RU" sz="1800" b="1" kern="1200" dirty="0"/>
        </a:p>
      </dsp:txBody>
      <dsp:txXfrm>
        <a:off x="305983" y="1267272"/>
        <a:ext cx="2647554" cy="1733127"/>
      </dsp:txXfrm>
    </dsp:sp>
    <dsp:sp modelId="{F0CED246-298D-447C-BC07-4FDDBF7E85A5}">
      <dsp:nvSpPr>
        <dsp:cNvPr id="0" name=""/>
        <dsp:cNvSpPr/>
      </dsp:nvSpPr>
      <dsp:spPr>
        <a:xfrm rot="19831406">
          <a:off x="2685683" y="1223505"/>
          <a:ext cx="181935" cy="524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9831406">
        <a:off x="2685683" y="1223505"/>
        <a:ext cx="181935" cy="5241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DBE53D-E50E-47F6-AED8-0A104DEB6753}">
      <dsp:nvSpPr>
        <dsp:cNvPr id="0" name=""/>
        <dsp:cNvSpPr/>
      </dsp:nvSpPr>
      <dsp:spPr>
        <a:xfrm rot="5400000">
          <a:off x="2484897" y="-551073"/>
          <a:ext cx="1436573" cy="30175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1 </a:t>
          </a:r>
          <a:r>
            <a:rPr lang="ru-RU" sz="1800" kern="1200" dirty="0" smtClean="0"/>
            <a:t>смена</a:t>
          </a:r>
          <a:r>
            <a:rPr lang="ru-RU" sz="2700" kern="1200" dirty="0" smtClean="0"/>
            <a:t>– 130 </a:t>
          </a:r>
          <a:r>
            <a:rPr lang="ru-RU" sz="1800" kern="1200" dirty="0" smtClean="0"/>
            <a:t>ребят </a:t>
          </a:r>
          <a:endParaRPr lang="ru-RU" sz="18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2 </a:t>
          </a:r>
          <a:r>
            <a:rPr lang="ru-RU" sz="1800" kern="1200" dirty="0" smtClean="0"/>
            <a:t>смена</a:t>
          </a:r>
          <a:r>
            <a:rPr lang="ru-RU" sz="2700" kern="1200" dirty="0" smtClean="0"/>
            <a:t> </a:t>
          </a:r>
          <a:r>
            <a:rPr lang="ru-RU" sz="2700" kern="1200" dirty="0" smtClean="0"/>
            <a:t>-65 </a:t>
          </a:r>
          <a:r>
            <a:rPr lang="ru-RU" sz="1800" kern="1200" dirty="0" smtClean="0"/>
            <a:t>ребят</a:t>
          </a:r>
          <a:endParaRPr lang="ru-RU" sz="1800" kern="1200" dirty="0"/>
        </a:p>
      </dsp:txBody>
      <dsp:txXfrm rot="5400000">
        <a:off x="2484897" y="-551073"/>
        <a:ext cx="1436573" cy="3017541"/>
      </dsp:txXfrm>
    </dsp:sp>
    <dsp:sp modelId="{EA5AA97B-580C-4300-B3E8-A00C580E74CF}">
      <dsp:nvSpPr>
        <dsp:cNvPr id="0" name=""/>
        <dsp:cNvSpPr/>
      </dsp:nvSpPr>
      <dsp:spPr>
        <a:xfrm>
          <a:off x="0" y="9"/>
          <a:ext cx="1697366" cy="17957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</a:t>
          </a:r>
          <a:r>
            <a:rPr lang="ru-RU" sz="1800" kern="1200" baseline="0" dirty="0" smtClean="0"/>
            <a:t> нас отдыхали…</a:t>
          </a:r>
          <a:endParaRPr lang="ru-RU" sz="1800" kern="1200" dirty="0"/>
        </a:p>
      </dsp:txBody>
      <dsp:txXfrm>
        <a:off x="0" y="9"/>
        <a:ext cx="1697366" cy="1795716"/>
      </dsp:txXfrm>
    </dsp:sp>
    <dsp:sp modelId="{074D7644-4D6F-4649-9852-74CE0C5F1512}">
      <dsp:nvSpPr>
        <dsp:cNvPr id="0" name=""/>
        <dsp:cNvSpPr/>
      </dsp:nvSpPr>
      <dsp:spPr>
        <a:xfrm rot="5400000">
          <a:off x="2487850" y="1277311"/>
          <a:ext cx="1436573" cy="30175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От</a:t>
          </a:r>
          <a:r>
            <a:rPr lang="ru-RU" sz="3100" kern="1200" baseline="0" dirty="0" smtClean="0"/>
            <a:t> 7 до 17 лет</a:t>
          </a:r>
          <a:endParaRPr lang="ru-RU" sz="3100" kern="1200" dirty="0"/>
        </a:p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100" kern="1200" dirty="0"/>
        </a:p>
      </dsp:txBody>
      <dsp:txXfrm rot="5400000">
        <a:off x="2487850" y="1277311"/>
        <a:ext cx="1436573" cy="3017541"/>
      </dsp:txXfrm>
    </dsp:sp>
    <dsp:sp modelId="{5EC437C8-B2A7-481A-B7E6-08564755172D}">
      <dsp:nvSpPr>
        <dsp:cNvPr id="0" name=""/>
        <dsp:cNvSpPr/>
      </dsp:nvSpPr>
      <dsp:spPr>
        <a:xfrm>
          <a:off x="0" y="1888223"/>
          <a:ext cx="1697366" cy="17957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Возраст</a:t>
          </a:r>
          <a:r>
            <a:rPr lang="ru-RU" sz="2000" kern="1200" baseline="0" dirty="0" smtClean="0"/>
            <a:t> детей </a:t>
          </a:r>
          <a:endParaRPr lang="ru-RU" sz="2000" kern="1200" dirty="0"/>
        </a:p>
      </dsp:txBody>
      <dsp:txXfrm>
        <a:off x="0" y="1888223"/>
        <a:ext cx="1697366" cy="1795716"/>
      </dsp:txXfrm>
    </dsp:sp>
    <dsp:sp modelId="{BD3CD82C-0F1C-40CD-98BB-43D441DC9444}">
      <dsp:nvSpPr>
        <dsp:cNvPr id="0" name=""/>
        <dsp:cNvSpPr/>
      </dsp:nvSpPr>
      <dsp:spPr>
        <a:xfrm rot="5400000">
          <a:off x="2340249" y="3097952"/>
          <a:ext cx="1731775" cy="30175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1</a:t>
          </a:r>
          <a:r>
            <a:rPr lang="ru-RU" sz="2000" b="1" kern="1200" baseline="0" dirty="0" smtClean="0"/>
            <a:t> смена</a:t>
          </a:r>
          <a:r>
            <a:rPr lang="ru-RU" sz="2000" kern="1200" baseline="0" dirty="0" smtClean="0"/>
            <a:t>: </a:t>
          </a:r>
          <a:r>
            <a:rPr lang="ru-RU" sz="2000" kern="1200" baseline="0" dirty="0" smtClean="0"/>
            <a:t>55 мальчиков и 75 девочек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2 смена</a:t>
          </a:r>
          <a:r>
            <a:rPr lang="ru-RU" sz="2000" kern="1200" dirty="0" smtClean="0"/>
            <a:t>: 27 мальчиков и 33 девочки</a:t>
          </a:r>
          <a:endParaRPr lang="ru-RU" sz="2000" kern="1200" dirty="0"/>
        </a:p>
      </dsp:txBody>
      <dsp:txXfrm rot="5400000">
        <a:off x="2340249" y="3097952"/>
        <a:ext cx="1731775" cy="3017541"/>
      </dsp:txXfrm>
    </dsp:sp>
    <dsp:sp modelId="{B7815284-9D9C-4E23-A718-A5487D69BCB6}">
      <dsp:nvSpPr>
        <dsp:cNvPr id="0" name=""/>
        <dsp:cNvSpPr/>
      </dsp:nvSpPr>
      <dsp:spPr>
        <a:xfrm>
          <a:off x="0" y="3773726"/>
          <a:ext cx="1697366" cy="17957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Из них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…..</a:t>
          </a:r>
          <a:endParaRPr lang="ru-RU" sz="1800" kern="1200" dirty="0"/>
        </a:p>
      </dsp:txBody>
      <dsp:txXfrm>
        <a:off x="0" y="3773726"/>
        <a:ext cx="1697366" cy="1795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EFEE09D-20EE-4F2C-9CB6-AD56AC5ED714}" type="datetimeFigureOut">
              <a:rPr lang="ru-RU"/>
              <a:pPr>
                <a:defRPr/>
              </a:pPr>
              <a:t>17.07.2013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41775C6-458D-491A-B0A7-F1CC43CD8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11B5FA7-2F50-4399-910A-3DB0EC0B7AA7}" type="datetimeFigureOut">
              <a:rPr lang="ru-RU"/>
              <a:pPr>
                <a:defRPr/>
              </a:pPr>
              <a:t>17.07.2013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FD0C5B5-656B-44C7-84AE-6061CB323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4A30E-FA0B-4034-95FA-9CF1B5A34C31}" type="datetimeFigureOut">
              <a:rPr lang="ru-RU"/>
              <a:pPr>
                <a:defRPr/>
              </a:pPr>
              <a:t>17.07.2013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3DC5A-D518-48A6-BC6C-9B6A835E4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4D620-2F91-4EC5-9A87-44721D85CFFB}" type="datetimeFigureOut">
              <a:rPr lang="ru-RU"/>
              <a:pPr>
                <a:defRPr/>
              </a:pPr>
              <a:t>17.07.2013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2A45A-93A4-49E5-BE5E-7D96E666F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927B6-73F2-4F0A-A75A-EBEF663FB764}" type="datetimeFigureOut">
              <a:rPr lang="ru-RU"/>
              <a:pPr>
                <a:defRPr/>
              </a:pPr>
              <a:t>17.07.2013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91B57-8983-4F08-A229-2641A848D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46530E-103D-46B2-BE8F-BAA578332BB8}" type="datetimeFigureOut">
              <a:rPr lang="ru-RU"/>
              <a:pPr>
                <a:defRPr/>
              </a:pPr>
              <a:t>17.07.2013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6C4738-968F-4F51-BCA7-26069F544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1A51E3-FCE3-40A9-A17B-58BFB03082A6}" type="datetimeFigureOut">
              <a:rPr lang="ru-RU"/>
              <a:pPr>
                <a:defRPr/>
              </a:pPr>
              <a:t>17.07.2013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C41721-83CA-47D3-8CCF-5F353FE2E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FA753D-2FCF-4633-A1DC-5FB2B1C01FBB}" type="datetimeFigureOut">
              <a:rPr lang="ru-RU"/>
              <a:pPr>
                <a:defRPr/>
              </a:pPr>
              <a:t>17.07.2013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FE64DC-56CD-4BB0-9871-C3E9F3657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3D9EC7-6BEC-4DD2-9C37-F379FAB00EC3}" type="datetimeFigureOut">
              <a:rPr lang="ru-RU"/>
              <a:pPr>
                <a:defRPr/>
              </a:pPr>
              <a:t>17.07.2013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6C202F-C4D2-4A43-98F2-03D5E924E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337B-2924-4F6F-A1A5-BB7388CD7003}" type="datetimeFigureOut">
              <a:rPr lang="ru-RU"/>
              <a:pPr>
                <a:defRPr/>
              </a:pPr>
              <a:t>17.07.2013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E1D9F-2959-43A2-8B7C-1AC8521C7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99D344-6351-4F29-AF2C-12D89026CBF3}" type="datetimeFigureOut">
              <a:rPr lang="ru-RU"/>
              <a:pPr>
                <a:defRPr/>
              </a:pPr>
              <a:t>17.07.2013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7E5869-CE3B-4412-B4A2-A77BFE247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C10027A-51B6-4378-A827-64265E2128FC}" type="datetimeFigureOut">
              <a:rPr lang="ru-RU"/>
              <a:pPr>
                <a:defRPr/>
              </a:pPr>
              <a:t>17.07.2013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F1D90D2-6B17-40A1-B9BC-0ADD68D92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5D4A0F4-FD47-458B-B9D5-1F666C670F93}" type="datetimeFigureOut">
              <a:rPr lang="ru-RU"/>
              <a:pPr>
                <a:defRPr/>
              </a:pPr>
              <a:t>17.07.2013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9BB8C93-C0E0-42AF-BB34-97D566D98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142852"/>
            <a:ext cx="5072098" cy="92869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Лето 2013</a:t>
            </a:r>
            <a:endParaRPr lang="ru-RU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1142984"/>
            <a:ext cx="3643338" cy="4214842"/>
          </a:xfrm>
        </p:spPr>
        <p:txBody>
          <a:bodyPr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Что ты мне подаришь, лето?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Много солнечного света!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небе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pадyгy-дyгy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ромашки на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лyгy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Что ещё подаришь мне?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Ключ, звенящий в тишине,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Сосны, клёны и дубы,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Землянику и грибы!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ru-RU" sz="21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Валерий Орлов</a:t>
            </a:r>
            <a:endParaRPr lang="ru-RU" sz="2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20" name="Picture 2" descr="http://www.litmir.net/BookBinary/95048/1333244727/i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5" cy="5043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_01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857364"/>
            <a:ext cx="4038600" cy="2692400"/>
          </a:xfrm>
          <a:ln>
            <a:solidFill>
              <a:srgbClr val="FF0000"/>
            </a:solidFill>
          </a:ln>
        </p:spPr>
      </p:pic>
      <p:pic>
        <p:nvPicPr>
          <p:cNvPr id="6" name="Содержимое 5" descr="DSC_02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857364"/>
            <a:ext cx="4038600" cy="2692400"/>
          </a:xfrm>
          <a:ln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Посещение парка им. А.П. Гайдара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2928926" y="5143512"/>
            <a:ext cx="5857916" cy="114300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Посещение парка для ребят всегда в радость. Они с удовольствием здесь играют, рисуют, наблюдают за уникальными посадками в городском дендрарии.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514351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smtClean="0"/>
              <a:t>Экскурсия!</a:t>
            </a:r>
            <a:endParaRPr lang="ru-RU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857364"/>
            <a:ext cx="4038600" cy="269371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4876" y="1857364"/>
            <a:ext cx="4038600" cy="27146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Посещение КСК «Фаворит»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4000496" y="4929198"/>
            <a:ext cx="4857784" cy="171451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Всегда радостное для ребят событие – визит в </a:t>
            </a:r>
            <a:r>
              <a:rPr lang="ru-RU" sz="1800" dirty="0" err="1" smtClean="0">
                <a:solidFill>
                  <a:schemeClr val="tx1"/>
                </a:solidFill>
              </a:rPr>
              <a:t>конно-спортивный</a:t>
            </a:r>
            <a:r>
              <a:rPr lang="ru-RU" sz="1800" dirty="0" smtClean="0">
                <a:solidFill>
                  <a:schemeClr val="tx1"/>
                </a:solidFill>
              </a:rPr>
              <a:t> клуб «Фаворит». Где еще можно покататься на грациозных лошадках и покормит любимых животных с рук?...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5357826"/>
            <a:ext cx="1595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Экскурсия</a:t>
            </a:r>
            <a:r>
              <a:rPr lang="ru-RU" sz="2000" dirty="0" smtClean="0"/>
              <a:t>!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928802"/>
            <a:ext cx="4038600" cy="2692400"/>
          </a:xfrm>
          <a:ln>
            <a:solidFill>
              <a:srgbClr val="FF0000"/>
            </a:solidFill>
          </a:ln>
        </p:spPr>
      </p:pic>
      <p:pic>
        <p:nvPicPr>
          <p:cNvPr id="6" name="Содержимое 5" descr="IMG_33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928802"/>
            <a:ext cx="4038600" cy="2714644"/>
          </a:xfrm>
          <a:ln>
            <a:solidFill>
              <a:srgbClr val="FF0000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cene3d>
              <a:camera prst="orthographicFront"/>
              <a:lightRig rig="soft" dir="t"/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Посещение </a:t>
            </a:r>
            <a:r>
              <a:rPr lang="ru-RU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ФОКа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«Звездный»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3500430" y="5143512"/>
            <a:ext cx="5214974" cy="121444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За смену ребята несколько раз посещали ФОК. Для них здесь всегда открыты универсальная площадка и любимый кинозал.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100" y="535782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/>
              <a:t>Экскурсия!</a:t>
            </a:r>
            <a:endParaRPr lang="ru-RU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_02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3116"/>
            <a:ext cx="4038600" cy="2692400"/>
          </a:xfrm>
          <a:ln>
            <a:solidFill>
              <a:srgbClr val="FF0000"/>
            </a:solidFill>
          </a:ln>
        </p:spPr>
      </p:pic>
      <p:pic>
        <p:nvPicPr>
          <p:cNvPr id="6" name="Содержимое 5" descr="DSC_02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143116"/>
            <a:ext cx="4038600" cy="2692400"/>
          </a:xfrm>
          <a:ln>
            <a:solidFill>
              <a:srgbClr val="FF0000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15370" cy="114300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Конкурс рисунков на асфальте</a:t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тему «Дорога и дети»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4143372" y="5214950"/>
            <a:ext cx="4786312" cy="142876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1800" dirty="0" smtClean="0"/>
              <a:t>Всего за час двор школы украсили яркие рисунки. Тема, к которой обратились наши ребята, сегодня особо актуальна, ведь безопасность превыше всего!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542926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/>
              <a:t>Мероприятие!</a:t>
            </a:r>
            <a:endParaRPr lang="ru-RU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33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4038600" cy="3028950"/>
          </a:xfr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Содержимое 9" descr="IMG_337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643050"/>
            <a:ext cx="4038600" cy="302895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4214810" y="4929198"/>
            <a:ext cx="4572000" cy="16430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29 июня </a:t>
            </a:r>
            <a:r>
              <a:rPr lang="ru-RU" sz="1800" dirty="0" smtClean="0"/>
              <a:t>по всей стране отмечался Олимпийский день. Этот праздник встречали спортсмены от Сахалина до Калининграда. Наши ребята тоже не остались в стороне!</a:t>
            </a:r>
            <a:endParaRPr lang="ru-RU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4414" y="542926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/>
              <a:t>Событие!</a:t>
            </a:r>
            <a:endParaRPr lang="ru-RU" b="1" i="1" u="sng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58246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Всероссийский олимпийский день 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34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85926"/>
            <a:ext cx="4038600" cy="3028950"/>
          </a:xfrm>
          <a:ln>
            <a:solidFill>
              <a:srgbClr val="FF0000"/>
            </a:solidFill>
          </a:ln>
        </p:spPr>
      </p:pic>
      <p:pic>
        <p:nvPicPr>
          <p:cNvPr id="6" name="Содержимое 5" descr="IMG_348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785926"/>
            <a:ext cx="4038600" cy="3028950"/>
          </a:xfrm>
          <a:ln>
            <a:solidFill>
              <a:srgbClr val="FF0000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гостях – сотрудники МЧС!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4143372" y="5072074"/>
            <a:ext cx="4786346" cy="142874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Кто и как спасает жизни людей школьники узнали из первых уст. Школьный лагерь посетили сотрудники МЧС!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8794" y="5429264"/>
            <a:ext cx="1128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/>
              <a:t>Визит!</a:t>
            </a:r>
            <a:endParaRPr lang="ru-RU" sz="20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_01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71611"/>
            <a:ext cx="4038600" cy="3429025"/>
          </a:xfrm>
          <a:ln>
            <a:solidFill>
              <a:srgbClr val="FF0000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</a:t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</a:t>
            </a:r>
            <a:r>
              <a:rPr lang="ru-RU" sz="5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Каждый день…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Заголовок 11"/>
          <p:cNvSpPr txBox="1">
            <a:spLocks/>
          </p:cNvSpPr>
          <p:nvPr/>
        </p:nvSpPr>
        <p:spPr>
          <a:xfrm>
            <a:off x="714348" y="5143512"/>
            <a:ext cx="3143272" cy="1143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soft" dir="t"/>
          </a:scene3d>
          <a:sp3d>
            <a:bevelT w="165100" prst="coolSlant"/>
          </a:sp3d>
        </p:spPr>
        <p:txBody>
          <a:bodyPr vert="horz" rtlCol="0" anchor="ctr">
            <a:noAutofit/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Игры</a:t>
            </a:r>
            <a:r>
              <a:rPr kumimoji="0" lang="ru-RU" sz="2400" b="1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на свежем воздухе…</a:t>
            </a:r>
            <a:endParaRPr kumimoji="0" lang="ru-RU" sz="24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1"/>
          <p:cNvSpPr txBox="1">
            <a:spLocks/>
          </p:cNvSpPr>
          <p:nvPr/>
        </p:nvSpPr>
        <p:spPr>
          <a:xfrm>
            <a:off x="5000628" y="5072074"/>
            <a:ext cx="3571900" cy="12144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soft" dir="t"/>
          </a:scene3d>
          <a:sp3d>
            <a:bevelT w="165100" prst="coolSlant"/>
          </a:sp3d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Интеллектуальные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викторины и конкурсы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F:\лагерь 2\фото 2\эрудит\IMG_33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12"/>
            <a:ext cx="4043362" cy="34290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А еще….</a:t>
            </a:r>
            <a:endParaRPr lang="ru-RU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4643446"/>
            <a:ext cx="4040188" cy="145731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…ребята ходили в театр на известные постановки «Не хочу быть собакой» и «Летучий корабль»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6314" y="4643446"/>
            <a:ext cx="4041775" cy="142876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…в день рождения великого поэта возлагали цветы к памятнику.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3643338" cy="280989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7166"/>
            <a:ext cx="3429024" cy="41434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2000240"/>
            <a:ext cx="3714776" cy="400052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softEdge rad="127000"/>
          </a:effectLst>
        </p:spPr>
        <p:txBody>
          <a:bodyPr/>
          <a:lstStyle/>
          <a:p>
            <a:pPr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« Хочется всем нашим ребятам посвятить строки:</a:t>
            </a:r>
          </a:p>
          <a:p>
            <a:pPr algn="ctr">
              <a:buNone/>
            </a:pPr>
            <a:r>
              <a:rPr lang="ru-RU" sz="2000" i="1" dirty="0" smtClean="0"/>
              <a:t>    В детских глазах отражается сказка,</a:t>
            </a:r>
            <a:br>
              <a:rPr lang="ru-RU" sz="2000" i="1" dirty="0" smtClean="0"/>
            </a:br>
            <a:r>
              <a:rPr lang="ru-RU" sz="2000" i="1" dirty="0" smtClean="0"/>
              <a:t>Льётся лучами доверчивый свет,</a:t>
            </a:r>
            <a:br>
              <a:rPr lang="ru-RU" sz="2000" i="1" dirty="0" smtClean="0"/>
            </a:br>
            <a:r>
              <a:rPr lang="ru-RU" sz="2000" i="1" dirty="0" smtClean="0"/>
              <a:t>Свет доброты, неуёмная ласка,</a:t>
            </a:r>
            <a:br>
              <a:rPr lang="ru-RU" sz="2000" i="1" dirty="0" smtClean="0"/>
            </a:br>
            <a:r>
              <a:rPr lang="ru-RU" sz="2000" i="1" dirty="0" smtClean="0"/>
              <a:t>Лучшей награды вожатому нет! »</a:t>
            </a:r>
            <a:endParaRPr lang="ru-RU" sz="2000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</a:sp3d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От вожатых с любовью…          </a:t>
            </a:r>
            <a:endParaRPr lang="ru-RU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Содержимое 8" descr="IMG_346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29644"/>
            <a:ext cx="4038600" cy="3342496"/>
          </a:xfrm>
          <a:ln>
            <a:solidFill>
              <a:srgbClr val="FF0000"/>
            </a:solidFill>
          </a:ln>
          <a:scene3d>
            <a:camera prst="obliqueTop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14942" y="571480"/>
            <a:ext cx="3714744" cy="521497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</a:rPr>
              <a:t>До новых   встреч!!!</a:t>
            </a:r>
            <a:endParaRPr lang="ru-RU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6626" name="Picture 2" descr="http://sad118.ru/wp-content/uploads/2012/12/g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20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F:\на сайт\DSCN1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928802"/>
            <a:ext cx="5937250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00" y="285728"/>
            <a:ext cx="7447808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Творческий отчет о деятельности ШОЛ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«БЕЗОПАСНОЕ ДЕТСТВО» - 2013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http://s39.radikal.ru/i084/1103/33/a8779b459c91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02" y="5281105"/>
            <a:ext cx="1500198" cy="1576895"/>
          </a:xfrm>
          <a:prstGeom prst="rect">
            <a:avLst/>
          </a:prstGeom>
          <a:noFill/>
        </p:spPr>
      </p:pic>
      <p:pic>
        <p:nvPicPr>
          <p:cNvPr id="1030" name="Picture 6" descr="http://www.dagpravda.ru/images/materials/full_Vinovativzrosli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00108"/>
            <a:ext cx="2130409" cy="1370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929190" y="642918"/>
            <a:ext cx="38576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Всем ребятам умным ясно:</a:t>
            </a:r>
          </a:p>
          <a:p>
            <a:r>
              <a:rPr lang="ru-RU" i="1" dirty="0" smtClean="0"/>
              <a:t>Где дорога – там опасно!</a:t>
            </a:r>
          </a:p>
          <a:p>
            <a:r>
              <a:rPr lang="ru-RU" i="1" dirty="0" smtClean="0"/>
              <a:t>Отыщи-ка, пешеход</a:t>
            </a:r>
          </a:p>
          <a:p>
            <a:r>
              <a:rPr lang="ru-RU" i="1" dirty="0" smtClean="0"/>
              <a:t>Чёрно-белый переход!</a:t>
            </a:r>
          </a:p>
          <a:p>
            <a:endParaRPr lang="ru-RU" i="1" dirty="0" smtClean="0"/>
          </a:p>
          <a:p>
            <a:r>
              <a:rPr lang="ru-RU" i="1" dirty="0" smtClean="0"/>
              <a:t>Не горит зелёный свет?</a:t>
            </a:r>
          </a:p>
          <a:p>
            <a:r>
              <a:rPr lang="ru-RU" i="1" dirty="0" smtClean="0"/>
              <a:t>Светофора вовсе нет?</a:t>
            </a:r>
          </a:p>
          <a:p>
            <a:r>
              <a:rPr lang="ru-RU" i="1" dirty="0" smtClean="0"/>
              <a:t>Что такое? Как же так?</a:t>
            </a:r>
          </a:p>
          <a:p>
            <a:r>
              <a:rPr lang="ru-RU" i="1" dirty="0" smtClean="0"/>
              <a:t>Посмотри на синий знак.</a:t>
            </a:r>
          </a:p>
          <a:p>
            <a:endParaRPr lang="ru-RU" i="1" dirty="0" smtClean="0"/>
          </a:p>
          <a:p>
            <a:r>
              <a:rPr lang="ru-RU" i="1" dirty="0" smtClean="0"/>
              <a:t>Человечек в нём идёт?</a:t>
            </a:r>
          </a:p>
          <a:p>
            <a:r>
              <a:rPr lang="ru-RU" i="1" dirty="0" smtClean="0"/>
              <a:t>Значит – это переход.</a:t>
            </a:r>
          </a:p>
          <a:p>
            <a:r>
              <a:rPr lang="ru-RU" i="1" dirty="0" smtClean="0"/>
              <a:t>У дороги смирно встань,</a:t>
            </a:r>
          </a:p>
          <a:p>
            <a:r>
              <a:rPr lang="ru-RU" i="1" dirty="0" smtClean="0"/>
              <a:t>Не беги, не хулигань,</a:t>
            </a:r>
          </a:p>
          <a:p>
            <a:endParaRPr lang="ru-RU" i="1" dirty="0" smtClean="0"/>
          </a:p>
          <a:p>
            <a:r>
              <a:rPr lang="ru-RU" i="1" dirty="0" smtClean="0"/>
              <a:t>Маму за руку бери,</a:t>
            </a:r>
          </a:p>
          <a:p>
            <a:r>
              <a:rPr lang="ru-RU" i="1" dirty="0" smtClean="0"/>
              <a:t>Вправо-влево посмотри!</a:t>
            </a:r>
          </a:p>
          <a:p>
            <a:r>
              <a:rPr lang="ru-RU" i="1" dirty="0" smtClean="0"/>
              <a:t>Приглашает переход:</a:t>
            </a:r>
          </a:p>
          <a:p>
            <a:r>
              <a:rPr lang="ru-RU" i="1" dirty="0" smtClean="0"/>
              <a:t>- Проходи по мне вперёд!</a:t>
            </a:r>
            <a:endParaRPr lang="ru-RU" i="1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500562" y="928670"/>
            <a:ext cx="4071966" cy="409342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 2010 года в нашей школе реализуется программа 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«Дорога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БЕЗ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опасности».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С 2012 года в связи со случаями нарушения ПДД обучающимися школы в каникулярное время, введена и реализовывается программа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Без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опасное детство»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школьном оздоровительном лагере.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 descr="http://dss823.mskobr.ru/images/cms/data/peshehod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14744" cy="68580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282" y="285728"/>
            <a:ext cx="850112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Результатом внедрения программы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«Дорога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БЕЗопасности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стало: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волонтерского отряда «Скорая помощь»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победитель городских, областных конкурсов;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место в областном конкурсе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«Лучший отряд ЮИД», 2010 год;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место в областном конкурсе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«Лучшее образовательное учреждение по организации работы по ПДД», 2011 год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Снижение количества учащихся, совершивших нарушения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ПДД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5 человек в 2009 году, до 0 учащегося в 2013 году.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совместно с ОМВД ГИБДД акций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«Внимание водитель!», «Осторожно пешеход!», «Внимание – дети!».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Внедрение программы «Безопасное детство»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школьном оздоровительном лагере.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Направления работы ШОЛ</a:t>
            </a:r>
            <a:endParaRPr lang="ru-RU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785786" y="1500174"/>
          <a:ext cx="807249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1071538" y="642918"/>
            <a:ext cx="6929454" cy="1076341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"Совет безопасности"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0721" name="Схема 7"/>
          <p:cNvPicPr>
            <a:picLocks noChangeArrowheads="1"/>
          </p:cNvPicPr>
          <p:nvPr/>
        </p:nvPicPr>
        <p:blipFill>
          <a:blip r:embed="rId2"/>
          <a:srcRect t="-842" b="-974"/>
          <a:stretch>
            <a:fillRect/>
          </a:stretch>
        </p:blipFill>
        <p:spPr bwMode="auto">
          <a:xfrm>
            <a:off x="2285984" y="2000240"/>
            <a:ext cx="4857784" cy="4619616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соуправления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лагеря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2219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95536" y="476672"/>
          <a:ext cx="471490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7" name="Рисунок 5" descr="DSC_019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1571612"/>
            <a:ext cx="3429000" cy="32623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Гимн лагеря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Путь, подсказывая людям: жди, иди или стой!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Светофор ГАИ поможет, ну и ты помоги,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запишись в ЮИД скорее, все еще впереди!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– не забава! Это – не игра!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дороги изучать пора!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Соблюдай правила движения.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Соблюдай все без исключения.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Соблюдай их по всей России.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Соблюдай - сделано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ЮИДе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сложно на дороге не попасть в ДТП!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Берегите руки, ноги, изучайте ПДД.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Расскажите всему свету, унесите домой,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Эту песню вместе с нами ты сегодня допой!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– не забава! Это – не игра!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имеешь право и тебе пора!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Соблюдать правила движения.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Соблюдать все без исключения.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Соблюдать их по всей России.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Соблюдай - сделано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ЮИДе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 descr="http://www.smolensk2.ru/images/img_1999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500570"/>
            <a:ext cx="2441623" cy="2147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4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</TotalTime>
  <Words>543</Words>
  <Application>Microsoft Office PowerPoint</Application>
  <PresentationFormat>Экран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       Лето 2013</vt:lpstr>
      <vt:lpstr>Слайд 2</vt:lpstr>
      <vt:lpstr>Слайд 3</vt:lpstr>
      <vt:lpstr>Слайд 4</vt:lpstr>
      <vt:lpstr>Слайд 5</vt:lpstr>
      <vt:lpstr>Направления работы ШОЛ</vt:lpstr>
      <vt:lpstr>Слайд 7</vt:lpstr>
      <vt:lpstr>Слайд 8</vt:lpstr>
      <vt:lpstr>Слайд 9</vt:lpstr>
      <vt:lpstr>Посещение парка им. А.П. Гайдара</vt:lpstr>
      <vt:lpstr>    Посещение КСК «Фаворит»</vt:lpstr>
      <vt:lpstr>Посещение ФОКа «Звездный»</vt:lpstr>
      <vt:lpstr> Конкурс рисунков на асфальте на тему «Дорога и дети»</vt:lpstr>
      <vt:lpstr>Всероссийский олимпийский день </vt:lpstr>
      <vt:lpstr>В гостях – сотрудники МЧС!</vt:lpstr>
      <vt:lpstr>                                    Каждый день… </vt:lpstr>
      <vt:lpstr>  А еще….</vt:lpstr>
      <vt:lpstr>     От вожатых с любовью…          </vt:lpstr>
      <vt:lpstr>До новых   встреч!!!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Лето 2013</dc:title>
  <dc:creator>Лена</dc:creator>
  <cp:lastModifiedBy>1</cp:lastModifiedBy>
  <cp:revision>64</cp:revision>
  <dcterms:created xsi:type="dcterms:W3CDTF">2013-07-09T14:04:42Z</dcterms:created>
  <dcterms:modified xsi:type="dcterms:W3CDTF">2013-07-17T11:16:30Z</dcterms:modified>
</cp:coreProperties>
</file>